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57" r:id="rId4"/>
    <p:sldId id="271" r:id="rId5"/>
    <p:sldId id="258" r:id="rId6"/>
    <p:sldId id="259" r:id="rId7"/>
    <p:sldId id="260" r:id="rId8"/>
    <p:sldId id="284" r:id="rId9"/>
    <p:sldId id="261" r:id="rId10"/>
    <p:sldId id="263" r:id="rId11"/>
    <p:sldId id="277" r:id="rId12"/>
    <p:sldId id="278" r:id="rId13"/>
    <p:sldId id="279" r:id="rId14"/>
    <p:sldId id="280" r:id="rId15"/>
    <p:sldId id="281" r:id="rId16"/>
    <p:sldId id="282" r:id="rId17"/>
    <p:sldId id="264" r:id="rId18"/>
    <p:sldId id="285" r:id="rId19"/>
    <p:sldId id="275" r:id="rId20"/>
    <p:sldId id="266" r:id="rId21"/>
    <p:sldId id="267" r:id="rId22"/>
    <p:sldId id="286" r:id="rId23"/>
    <p:sldId id="283" r:id="rId24"/>
    <p:sldId id="269" r:id="rId25"/>
    <p:sldId id="270" r:id="rId26"/>
  </p:sldIdLst>
  <p:sldSz cx="12192000" cy="6858000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Adobe Garamond Pro" panose="02020502060506020403" charset="0"/>
      <p:regular r:id="rId34"/>
      <p:italic r:id="rId35"/>
    </p:embeddedFont>
    <p:embeddedFont>
      <p:font typeface="Cinzel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564" autoAdjust="0"/>
  </p:normalViewPr>
  <p:slideViewPr>
    <p:cSldViewPr snapToGrid="0">
      <p:cViewPr varScale="1">
        <p:scale>
          <a:sx n="103" d="100"/>
          <a:sy n="103" d="100"/>
        </p:scale>
        <p:origin x="900" y="108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2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5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01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7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27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21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8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Loop">
            <a:hlinkClick r:id="" action="ppaction://media"/>
            <a:extLst>
              <a:ext uri="{FF2B5EF4-FFF2-40B4-BE49-F238E27FC236}">
                <a16:creationId xmlns:a16="http://schemas.microsoft.com/office/drawing/2014/main" id="{6692C01F-9DA1-4B69-96D1-F81B7C9C9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380751" y="276999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B882FF-D278-442F-A10F-07BA015E0425}"/>
              </a:ext>
            </a:extLst>
          </p:cNvPr>
          <p:cNvSpPr txBox="1"/>
          <p:nvPr/>
        </p:nvSpPr>
        <p:spPr>
          <a:xfrm>
            <a:off x="2693773" y="3896266"/>
            <a:ext cx="2521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Violence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E4B1E5-8BDB-4ADB-98A6-2297E78B85EB}"/>
              </a:ext>
            </a:extLst>
          </p:cNvPr>
          <p:cNvSpPr txBox="1"/>
          <p:nvPr/>
        </p:nvSpPr>
        <p:spPr>
          <a:xfrm>
            <a:off x="818153" y="5671584"/>
            <a:ext cx="3390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dobe Garamond Pro" pitchFamily="18" charset="0"/>
              </a:rPr>
              <a:t>Destruction</a:t>
            </a:r>
          </a:p>
        </p:txBody>
      </p:sp>
      <p:pic>
        <p:nvPicPr>
          <p:cNvPr id="3" name="Grafik 2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F39E654A-06CD-4BA9-8C08-D6994308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24" y="1811432"/>
            <a:ext cx="4190503" cy="49656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1251253" y="2274838"/>
            <a:ext cx="2524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Aggression</a:t>
            </a:r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BB83EE0-5489-4B01-B014-BB8B87C03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02135184-A389-4A59-BCC3-F14EF49A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581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453E2A-AD0E-476B-B7F5-05816E31E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1580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D6421B-6724-493F-90C8-F3AE8BF4C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32548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, Tisch, drinnen enthält.&#10;&#10;Automatisch generierte Beschreibung">
            <a:extLst>
              <a:ext uri="{FF2B5EF4-FFF2-40B4-BE49-F238E27FC236}">
                <a16:creationId xmlns:a16="http://schemas.microsoft.com/office/drawing/2014/main" id="{962ABB90-4297-420F-839A-0A9D2879F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3" y="312328"/>
            <a:ext cx="8378151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5528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E043A1B2-A306-4E69-8818-084475850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17129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59406" y="5531034"/>
            <a:ext cx="3545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54952" y="5531034"/>
            <a:ext cx="267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3AEF6F0D-1037-463C-85BC-6A541A1FFC3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8641"/>
            <a:ext cx="5037612" cy="37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AB01EA-EFFB-4946-8CC5-CCEEC4697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69488" y="326692"/>
            <a:ext cx="7623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UNIQUE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SELLING POINTS</a:t>
            </a:r>
            <a:endParaRPr lang="en-US" sz="4000" b="1" spc="300" dirty="0">
              <a:effectLst>
                <a:glow rad="63500">
                  <a:schemeClr val="tx1">
                    <a:alpha val="30000"/>
                  </a:schemeClr>
                </a:glow>
              </a:effectLst>
              <a:latin typeface="Cinzel" pitchFamily="50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3903252" y="3265171"/>
            <a:ext cx="551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Garamond Pro" pitchFamily="18" charset="0"/>
              </a:rPr>
              <a:t>Storytelling without text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463940" y="1661881"/>
            <a:ext cx="4941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Garamond Pro" pitchFamily="18" charset="0"/>
              </a:rPr>
              <a:t>Character progression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83F1BF-A067-48FE-BC48-12E78B69A266}"/>
              </a:ext>
            </a:extLst>
          </p:cNvPr>
          <p:cNvSpPr txBox="1"/>
          <p:nvPr/>
        </p:nvSpPr>
        <p:spPr>
          <a:xfrm>
            <a:off x="213067" y="4868461"/>
            <a:ext cx="7935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dobe Garamond Pro" pitchFamily="18" charset="0"/>
              </a:rPr>
              <a:t>Intertwined narrative and gameplay</a:t>
            </a:r>
            <a:endParaRPr lang="en-US" sz="44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5" y="21006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16" y="146640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8" y="4150515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555958" y="385600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LOVE?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5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8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8F5218-5BD6-4674-A6A9-5A9FFC21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6953761" y="445408"/>
            <a:ext cx="4863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POST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MORTEM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60E423-7522-4B21-AA53-211C87690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88182" y="1753239"/>
            <a:ext cx="1225736" cy="12257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962C5C-69D3-40C5-AFA8-521D9D105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80405" y="4175419"/>
            <a:ext cx="1225736" cy="122573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69DAA5-2A74-4D98-83C7-E27A8DF7234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302473" y="1753239"/>
            <a:ext cx="1225736" cy="1225736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EDA8697E-C4D6-4D05-A8F0-299B380A939A}"/>
              </a:ext>
            </a:extLst>
          </p:cNvPr>
          <p:cNvSpPr txBox="1"/>
          <p:nvPr/>
        </p:nvSpPr>
        <p:spPr>
          <a:xfrm>
            <a:off x="2948678" y="4205725"/>
            <a:ext cx="2104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Hack’n’Plan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EA3767CE-E51D-491E-A5A0-F1438B0D2A99}"/>
              </a:ext>
            </a:extLst>
          </p:cNvPr>
          <p:cNvSpPr txBox="1"/>
          <p:nvPr/>
        </p:nvSpPr>
        <p:spPr>
          <a:xfrm>
            <a:off x="3183486" y="3579166"/>
            <a:ext cx="163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Meetings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48308DD-AE72-4903-92D1-6A311BA4ABDB}"/>
              </a:ext>
            </a:extLst>
          </p:cNvPr>
          <p:cNvSpPr txBox="1"/>
          <p:nvPr/>
        </p:nvSpPr>
        <p:spPr>
          <a:xfrm>
            <a:off x="9350056" y="3091739"/>
            <a:ext cx="1138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Polish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704B2A2-934C-4B41-A4A0-1D5636A13C00}"/>
              </a:ext>
            </a:extLst>
          </p:cNvPr>
          <p:cNvSpPr txBox="1"/>
          <p:nvPr/>
        </p:nvSpPr>
        <p:spPr>
          <a:xfrm>
            <a:off x="8791698" y="4406398"/>
            <a:ext cx="225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Project scope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C35EF-DA38-4548-B86A-629E9835355F}"/>
              </a:ext>
            </a:extLst>
          </p:cNvPr>
          <p:cNvSpPr txBox="1"/>
          <p:nvPr/>
        </p:nvSpPr>
        <p:spPr>
          <a:xfrm>
            <a:off x="6304818" y="5525039"/>
            <a:ext cx="157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5DEB1F-5DE3-4541-B166-E041B785B8A6}"/>
              </a:ext>
            </a:extLst>
          </p:cNvPr>
          <p:cNvSpPr txBox="1"/>
          <p:nvPr/>
        </p:nvSpPr>
        <p:spPr>
          <a:xfrm>
            <a:off x="6146538" y="6109814"/>
            <a:ext cx="1893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Animation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53CFD57B-2853-4544-B008-1166DEBF0C5F}"/>
              </a:ext>
            </a:extLst>
          </p:cNvPr>
          <p:cNvSpPr txBox="1"/>
          <p:nvPr/>
        </p:nvSpPr>
        <p:spPr>
          <a:xfrm>
            <a:off x="3473276" y="3053892"/>
            <a:ext cx="1055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Team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B2A491CC-AC14-4386-A374-3E81AD7A4052}"/>
              </a:ext>
            </a:extLst>
          </p:cNvPr>
          <p:cNvSpPr txBox="1"/>
          <p:nvPr/>
        </p:nvSpPr>
        <p:spPr>
          <a:xfrm>
            <a:off x="2569824" y="4812942"/>
            <a:ext cx="2862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Completed work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C1A2E9D9-0B50-4C8A-A9F1-3A4AE37B71E4}"/>
              </a:ext>
            </a:extLst>
          </p:cNvPr>
          <p:cNvSpPr txBox="1"/>
          <p:nvPr/>
        </p:nvSpPr>
        <p:spPr>
          <a:xfrm>
            <a:off x="8966684" y="3753023"/>
            <a:ext cx="190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Playtesting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2818983" y="424388"/>
            <a:ext cx="6554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TRAILER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6" y="2254969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114693" y="424388"/>
            <a:ext cx="3962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THANK</a:t>
            </a:r>
            <a:r>
              <a:rPr lang="en-US" sz="4000" b="1" spc="300" dirty="0"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69169" y="1388645"/>
            <a:ext cx="10253661" cy="5160415"/>
            <a:chOff x="420197" y="1266167"/>
            <a:chExt cx="11457703" cy="576637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2571589" y="2697100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872110" y="1266167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</a:t>
              </a:r>
              <a:r>
                <a:rPr lang="en-US" sz="4400" b="1" spc="300" dirty="0">
                  <a:effectLst>
                    <a:glow rad="63500">
                      <a:schemeClr val="tx1">
                        <a:alpha val="30000"/>
                      </a:schemeClr>
                    </a:glow>
                  </a:effectLst>
                  <a:latin typeface="Cinzel" pitchFamily="50" charset="0"/>
                </a:rPr>
                <a:t>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7908253" y="3116995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20197" y="603173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212958" y="6358461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404173" y="4756918"/>
              <a:ext cx="2420319" cy="722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1042922" y="4083185"/>
              <a:ext cx="2851004" cy="1203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845" y="3203520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3"/>
    </mc:Choice>
    <mc:Fallback xmlns="">
      <p:transition advTm="7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195350" y="381714"/>
            <a:ext cx="5640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GAMEPLAY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 LOOP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25863" y="596116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ABILITIES</a:t>
            </a:r>
          </a:p>
        </p:txBody>
      </p:sp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42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84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12" y="4310897"/>
            <a:ext cx="7528755" cy="26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010664" y="2752352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957588" y="789210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7001834" y="4430568"/>
            <a:ext cx="122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Breath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5AA96CFF-A074-434E-90E2-8FC134528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693258" y="1179994"/>
            <a:ext cx="3730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CONTROLS</a:t>
            </a:r>
          </a:p>
        </p:txBody>
      </p:sp>
      <p:pic>
        <p:nvPicPr>
          <p:cNvPr id="3" name="Grafik 2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A06D202B-48C0-4B5E-B895-9679DFD9E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00" y="2313414"/>
            <a:ext cx="9087979" cy="44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8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Breitbild</PresentationFormat>
  <Paragraphs>75</Paragraphs>
  <Slides>25</Slides>
  <Notes>25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 Light</vt:lpstr>
      <vt:lpstr>Calibri</vt:lpstr>
      <vt:lpstr>Adobe Garamond Pro</vt:lpstr>
      <vt:lpstr>Cinzel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Thiago Morano Gerding (tmoranog)</cp:lastModifiedBy>
  <cp:revision>190</cp:revision>
  <dcterms:created xsi:type="dcterms:W3CDTF">2019-06-05T13:05:48Z</dcterms:created>
  <dcterms:modified xsi:type="dcterms:W3CDTF">2019-07-15T10:26:45Z</dcterms:modified>
</cp:coreProperties>
</file>